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7" r:id="rId2"/>
  </p:sldIdLst>
  <p:sldSz cx="12190413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66AA"/>
    <a:srgbClr val="54B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553697-CB74-48FA-ABF9-78481B6C7371}" v="5" dt="2022-04-28T12:43:12.8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69" autoAdjust="0"/>
  </p:normalViewPr>
  <p:slideViewPr>
    <p:cSldViewPr>
      <p:cViewPr varScale="1">
        <p:scale>
          <a:sx n="86" d="100"/>
          <a:sy n="86" d="100"/>
        </p:scale>
        <p:origin x="105" y="3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Lonsdale" userId="21a20e3b0f60befc" providerId="LiveId" clId="{BF553697-CB74-48FA-ABF9-78481B6C7371}"/>
    <pc:docChg chg="undo custSel modSld modNotesMaster">
      <pc:chgData name="Joanne Lonsdale" userId="21a20e3b0f60befc" providerId="LiveId" clId="{BF553697-CB74-48FA-ABF9-78481B6C7371}" dt="2022-04-28T12:44:43.590" v="793" actId="20577"/>
      <pc:docMkLst>
        <pc:docMk/>
      </pc:docMkLst>
      <pc:sldChg chg="modSp mod modNotes">
        <pc:chgData name="Joanne Lonsdale" userId="21a20e3b0f60befc" providerId="LiveId" clId="{BF553697-CB74-48FA-ABF9-78481B6C7371}" dt="2022-04-28T12:44:43.590" v="793" actId="20577"/>
        <pc:sldMkLst>
          <pc:docMk/>
          <pc:sldMk cId="1873095694" sldId="267"/>
        </pc:sldMkLst>
        <pc:spChg chg="mod">
          <ac:chgData name="Joanne Lonsdale" userId="21a20e3b0f60befc" providerId="LiveId" clId="{BF553697-CB74-48FA-ABF9-78481B6C7371}" dt="2022-04-28T12:44:43.590" v="793" actId="20577"/>
          <ac:spMkLst>
            <pc:docMk/>
            <pc:sldMk cId="1873095694" sldId="267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76D0E27B-FA25-4CFB-BCC7-B77F780A11C1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04A3327B-98E4-4980-B9BC-0382A143F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69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</a:defRPr>
            </a:lvl1pPr>
            <a:lvl2pPr marL="730748" indent="-280369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</a:defRPr>
            </a:lvl2pPr>
            <a:lvl3pPr marL="1124457" indent="-223698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</a:defRPr>
            </a:lvl3pPr>
            <a:lvl4pPr marL="1574837" indent="-223698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</a:defRPr>
            </a:lvl4pPr>
            <a:lvl5pPr marL="2023726" indent="-223698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</a:defRPr>
            </a:lvl5pPr>
            <a:lvl6pPr marL="2453226" indent="-22369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</a:defRPr>
            </a:lvl6pPr>
            <a:lvl7pPr marL="2882727" indent="-22369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</a:defRPr>
            </a:lvl7pPr>
            <a:lvl8pPr marL="3312228" indent="-22369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</a:defRPr>
            </a:lvl8pPr>
            <a:lvl9pPr marL="3741728" indent="-223698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CAFCCE-062F-4FB2-B19E-F13D4B206FB2}" type="slidenum">
              <a:rPr lang="en-GB" altLang="en-US" sz="130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GB" altLang="en-US" sz="1300" dirty="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775" y="750888"/>
            <a:ext cx="6680200" cy="37592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317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43C44-AE7F-4BAF-936E-3D40976D41E2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00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88458-6318-4415-A361-0D223D4D6B0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85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178AE-80F1-4FAF-8376-E4AA3A42791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48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F8D4B-AB44-4813-9D9F-3C92605D979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91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4459B-2BEB-4E19-A0DD-F90291DE0C3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32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11E53-0395-4070-84EE-C15F0FD6CCF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80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AB247-CE89-40B4-BE56-3741B22A7E3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56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A79C8-1015-4DDA-BF7F-D996BD90D8B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04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0BC37-42F6-4059-AC42-ACFC630A918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3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22C6-F511-4213-9F11-804DADBF653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3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A319A-909C-497D-B214-6BCAFC6F1BE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68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521" y="1600201"/>
            <a:ext cx="1097137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521" y="6245225"/>
            <a:ext cx="284443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058" y="6245225"/>
            <a:ext cx="386029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463" y="6245225"/>
            <a:ext cx="284443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103400-3761-4EE5-86E4-918FFB3B7B7F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22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ead.org/" TargetMode="External"/><Relationship Id="rId7" Type="http://schemas.openxmlformats.org/officeDocument/2006/relationships/hyperlink" Target="http://www.kapowprimar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hebigdraw.org/the-big-draw-festival-2022-come-back-to-colour" TargetMode="External"/><Relationship Id="rId5" Type="http://schemas.openxmlformats.org/officeDocument/2006/relationships/hyperlink" Target="http://www.accessallarts.skyarts.uk/" TargetMode="External"/><Relationship Id="rId4" Type="http://schemas.openxmlformats.org/officeDocument/2006/relationships/hyperlink" Target="http://www.data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6021288"/>
            <a:ext cx="12190413" cy="836713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Slough Cultural Education Partnership (CEP)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1"/>
            <a:ext cx="12190413" cy="835200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Art Leads Forum (ALF#2) 7 April 2022</a:t>
            </a:r>
          </a:p>
        </p:txBody>
      </p:sp>
      <p:sp>
        <p:nvSpPr>
          <p:cNvPr id="2" name="Rectangle 1"/>
          <p:cNvSpPr/>
          <p:nvPr/>
        </p:nvSpPr>
        <p:spPr>
          <a:xfrm>
            <a:off x="287317" y="908720"/>
            <a:ext cx="11615778" cy="9150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Ofsted Education Inspection Framework (EIF) Subject Leadership and Curriculum</a:t>
            </a: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Understand you might not (yet) be a subject specialist; may have more than one role, early in your career, new in role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Importance of CPD for subject leader; support from SLT, connect with Forums,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ubject Associations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Collaboration and partnerships valued; look outwards, working with peers, cross-phase, feeder/transition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Deep dives; effectiveness and impact of your curriculum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Cohesion and ambition; cumulation and sequencing across the Key Stages from Early Years upwards, progression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Enrichment should carry on; performances, clubs and trips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www.nsead.org</a:t>
            </a: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info@nsead.org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www.data.org.uk</a:t>
            </a: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membership@data.org.uk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u="sng" dirty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 tooltip="https://accessallarts.skyarts.uk/"/>
              </a:rPr>
              <a:t>www.</a:t>
            </a:r>
            <a:r>
              <a:rPr lang="en-GB" sz="1800" u="sng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 tooltip="https://accessallarts.skyarts.uk/"/>
              </a:rPr>
              <a:t>accessallarts.skyarts.uk</a:t>
            </a:r>
            <a:r>
              <a:rPr lang="en-GB" sz="18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6-10 June 2022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/>
              </a:rPr>
              <a:t>www.thebigdraw.org/the-bi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/>
              </a:rPr>
              <a:t>g-draw-festival-2022-come-back-to-colour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1-31 October 2022 Vitality, Health </a:t>
            </a:r>
            <a:r>
              <a:rPr lang="en-GB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Diversity themes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7"/>
              </a:rPr>
              <a:t>www.kapowprimary.com</a:t>
            </a:r>
            <a:r>
              <a:rPr lang="en-GB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 (Analyse, Revise and Track), free toolkits for 7 day subscription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endParaRPr lang="en-GB" altLang="en-US" sz="2800" dirty="0">
              <a:latin typeface="Segoe UI" pitchFamily="34" charset="0"/>
            </a:endParaRP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endParaRPr lang="en-GB" altLang="en-US" sz="2800" dirty="0">
              <a:latin typeface="Segoe UI" pitchFamily="34" charset="0"/>
            </a:endParaRP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endParaRPr lang="en-GB" altLang="en-US" sz="2800" dirty="0">
              <a:latin typeface="Segoe UI" pitchFamily="34" charset="0"/>
            </a:endParaRP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endParaRPr lang="en-GB" altLang="en-US" sz="2800" dirty="0">
              <a:latin typeface="Segoe UI" pitchFamily="34" charset="0"/>
            </a:endParaRP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endParaRPr lang="en-GB" altLang="en-US" sz="2800" dirty="0">
              <a:latin typeface="Segoe UI" pitchFamily="34" charset="0"/>
            </a:endParaRP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endParaRPr lang="en-GB" altLang="en-US" sz="2800" dirty="0">
              <a:latin typeface="Segoe UI" pitchFamily="34" charset="0"/>
            </a:endParaRPr>
          </a:p>
          <a:p>
            <a:pPr algn="ctr" fontAlgn="base">
              <a:spcBef>
                <a:spcPts val="600"/>
              </a:spcBef>
              <a:spcAft>
                <a:spcPct val="0"/>
              </a:spcAft>
            </a:pPr>
            <a:endParaRPr lang="en-GB" altLang="en-US" sz="2800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095694"/>
      </p:ext>
    </p:extLst>
  </p:cSld>
  <p:clrMapOvr>
    <a:masterClrMapping/>
  </p:clrMapOvr>
</p:sld>
</file>

<file path=ppt/theme/theme1.xml><?xml version="1.0" encoding="utf-8"?>
<a:theme xmlns:a="http://schemas.openxmlformats.org/drawingml/2006/main" name="3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198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Symbol</vt:lpstr>
      <vt:lpstr>3_Default Design</vt:lpstr>
      <vt:lpstr>PowerPoint Presentation</vt:lpstr>
    </vt:vector>
  </TitlesOfParts>
  <Company>Slough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 Anna</dc:creator>
  <cp:lastModifiedBy>Joanne Lonsdale</cp:lastModifiedBy>
  <cp:revision>45</cp:revision>
  <cp:lastPrinted>2022-04-07T12:12:53Z</cp:lastPrinted>
  <dcterms:created xsi:type="dcterms:W3CDTF">2016-10-24T14:33:03Z</dcterms:created>
  <dcterms:modified xsi:type="dcterms:W3CDTF">2022-04-28T12:44:43Z</dcterms:modified>
</cp:coreProperties>
</file>