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Raleway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a93726fa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a93726fa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a93726fa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a93726fa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a93726fa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a93726fa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curriculums for Creativity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Rick Hall - Ignite!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ignitefutures.org.uk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419" y="2759369"/>
            <a:ext cx="3086299" cy="17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Ignite!’s core principles</a:t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996" y="630221"/>
            <a:ext cx="1345600" cy="7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037" y="1511950"/>
            <a:ext cx="3133276" cy="312870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6041925" y="1954075"/>
            <a:ext cx="26613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Developing projects for communities to express their curiosity in creative ways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996" y="630221"/>
            <a:ext cx="1345600" cy="7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425" y="506188"/>
            <a:ext cx="4137149" cy="41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413600" y="1651125"/>
            <a:ext cx="16620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Learning to BE…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Scientists, Engineers, Choreographers,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Historians,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Composers,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Designers...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Revealing the curiosity and creativity that underpin all learning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0" name="Google Shape;90;p15"/>
          <p:cNvCxnSpPr/>
          <p:nvPr/>
        </p:nvCxnSpPr>
        <p:spPr>
          <a:xfrm rot="10800000" flipH="1">
            <a:off x="1684550" y="2684025"/>
            <a:ext cx="2897400" cy="617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5000" y="506200"/>
            <a:ext cx="2060799" cy="14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5000" y="1909625"/>
            <a:ext cx="2060799" cy="1373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5000" y="3283500"/>
            <a:ext cx="2060799" cy="13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3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5623"/>
                </a:solidFill>
              </a:rPr>
              <a:t>Creativity Collaboratives Research Question: </a:t>
            </a:r>
            <a:endParaRPr sz="3000">
              <a:solidFill>
                <a:srgbClr val="38562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do we nurture our children’s innate creative capacity and sustain their curiosity about the world?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5623"/>
                </a:solidFill>
              </a:rPr>
              <a:t>12 Nottingham schools, </a:t>
            </a:r>
            <a:endParaRPr sz="3000">
              <a:solidFill>
                <a:srgbClr val="38562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85623"/>
                </a:solidFill>
              </a:rPr>
              <a:t>36 residencies over 3 years</a:t>
            </a:r>
            <a:endParaRPr sz="3000">
              <a:solidFill>
                <a:srgbClr val="385623"/>
              </a:solidFill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996" y="630221"/>
            <a:ext cx="1345600" cy="7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On-screen Show 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Raleway</vt:lpstr>
      <vt:lpstr>Lato</vt:lpstr>
      <vt:lpstr>Arial</vt:lpstr>
      <vt:lpstr>Swiss</vt:lpstr>
      <vt:lpstr>Creating curriculums for Creativity</vt:lpstr>
      <vt:lpstr>Ignite!’s core principles</vt:lpstr>
      <vt:lpstr>PowerPoint Presentation</vt:lpstr>
      <vt:lpstr>Creativity Collaboratives Research Question:  How do we nurture our children’s innate creative capacity and sustain their curiosity about the world? 12 Nottingham schools,  36 residencies over 3 years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curriculums for Creativity</dc:title>
  <dc:creator>Lonsdale</dc:creator>
  <cp:lastModifiedBy>Joanne Lonsdale</cp:lastModifiedBy>
  <cp:revision>1</cp:revision>
  <dcterms:modified xsi:type="dcterms:W3CDTF">2021-11-24T10:16:56Z</dcterms:modified>
</cp:coreProperties>
</file>